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0" autoAdjust="0"/>
    <p:restoredTop sz="94660"/>
  </p:normalViewPr>
  <p:slideViewPr>
    <p:cSldViewPr snapToGrid="0">
      <p:cViewPr varScale="1">
        <p:scale>
          <a:sx n="156" d="100"/>
          <a:sy n="156" d="100"/>
        </p:scale>
        <p:origin x="112" y="4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055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721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7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59469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120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064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0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56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816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06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6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7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429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3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705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876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9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307651AA-225C-477C-BF39-CAA8FDF23913}" type="datetimeFigureOut">
              <a:rPr lang="en-US" smtClean="0"/>
              <a:t>2/10/2022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B0810C70-0282-4ABF-877E-80780178F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672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3DE05C-AC97-4339-B2B9-D5C30F62A1F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Ridge Route Meeting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BC6E58-F954-42FE-A16E-795F02DA1BB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10, 2022</a:t>
            </a:r>
          </a:p>
        </p:txBody>
      </p:sp>
      <p:pic>
        <p:nvPicPr>
          <p:cNvPr id="5" name="Picture 4" descr="A picture containing outdoor, ground, nature, shore&#10;&#10;Description automatically generated">
            <a:extLst>
              <a:ext uri="{FF2B5EF4-FFF2-40B4-BE49-F238E27FC236}">
                <a16:creationId xmlns:a16="http://schemas.microsoft.com/office/drawing/2014/main" id="{6AB74B40-AC0F-4F63-8117-E410A15465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249" y="458954"/>
            <a:ext cx="5139891" cy="387003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5206101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0B4E4-067C-4C60-82DA-0C8A2DA06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Joint USFS – RRPO Roadway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F39D8-6240-407C-92C8-B7F6D203D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needed to reopen the roadway?</a:t>
            </a:r>
          </a:p>
          <a:p>
            <a:pPr lvl="1"/>
            <a:r>
              <a:rPr lang="en-US" dirty="0"/>
              <a:t>Proposal from the RRPO</a:t>
            </a:r>
          </a:p>
          <a:p>
            <a:pPr lvl="2"/>
            <a:r>
              <a:rPr lang="en-US" dirty="0"/>
              <a:t>Open Spring to Fall to avoid Winter conditions</a:t>
            </a:r>
          </a:p>
          <a:p>
            <a:r>
              <a:rPr lang="en-US" dirty="0"/>
              <a:t>Continued maintenance of the roadway after reopening</a:t>
            </a:r>
          </a:p>
          <a:p>
            <a:pPr lvl="1"/>
            <a:r>
              <a:rPr lang="en-US" dirty="0"/>
              <a:t>Where will be money come from?</a:t>
            </a:r>
          </a:p>
          <a:p>
            <a:r>
              <a:rPr lang="en-US" dirty="0"/>
              <a:t>Proposals for the existing cultural resources</a:t>
            </a:r>
          </a:p>
          <a:p>
            <a:pPr lvl="1"/>
            <a:r>
              <a:rPr lang="en-US" dirty="0"/>
              <a:t>Upgrading existing monuments along the road</a:t>
            </a:r>
          </a:p>
          <a:p>
            <a:pPr lvl="1"/>
            <a:r>
              <a:rPr lang="en-US" dirty="0"/>
              <a:t>Protect historic locations along the road using barriers</a:t>
            </a:r>
          </a:p>
          <a:p>
            <a:pPr lvl="1"/>
            <a:r>
              <a:rPr lang="en-US" dirty="0"/>
              <a:t>Add mile markers to better manage maintenance and assist navigation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073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A7D6-5B9B-4DC2-8DA1-6AB99715AF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Proposal from the RRPO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F6C9BA-6781-4430-A39D-F4A7F1E70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Repair or stabilize existing sections of damage concrete with exposed reinforcement.</a:t>
            </a:r>
          </a:p>
          <a:p>
            <a:r>
              <a:rPr lang="en-US" dirty="0"/>
              <a:t>Repair or stabilize existing sections of historic asphalt with potholes to reduce further degradation.</a:t>
            </a:r>
          </a:p>
          <a:p>
            <a:r>
              <a:rPr lang="en-US" dirty="0"/>
              <a:t>Stabilize erosion at critical points along the roadway to increase safety for travelers</a:t>
            </a:r>
          </a:p>
          <a:p>
            <a:r>
              <a:rPr lang="en-US" dirty="0"/>
              <a:t>Post signage at both ends of the roadway prohibiting large trucks and similar heavy vehicles including buses that could damage the historic roadway.</a:t>
            </a:r>
          </a:p>
        </p:txBody>
      </p:sp>
    </p:spTree>
    <p:extLst>
      <p:ext uri="{BB962C8B-B14F-4D97-AF65-F5344CB8AC3E}">
        <p14:creationId xmlns:p14="http://schemas.microsoft.com/office/powerpoint/2010/main" val="32305184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D5482D-2C18-4725-87B6-552976ED5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Proposals for existing cultural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C98F84-031C-4BF6-AE55-C00F5EB7C7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Existing monuments are damaged and illegible.</a:t>
            </a:r>
          </a:p>
          <a:p>
            <a:pPr lvl="1"/>
            <a:r>
              <a:rPr lang="en-US" dirty="0"/>
              <a:t>New interpretive plaques needed</a:t>
            </a:r>
          </a:p>
          <a:p>
            <a:pPr lvl="1"/>
            <a:r>
              <a:rPr lang="en-US" dirty="0"/>
              <a:t>Work should begin once the roadway opening date is closer</a:t>
            </a:r>
          </a:p>
          <a:p>
            <a:r>
              <a:rPr lang="en-US" dirty="0"/>
              <a:t>Possible upgrading of existing monuments with small shelters</a:t>
            </a:r>
          </a:p>
          <a:p>
            <a:r>
              <a:rPr lang="en-US" dirty="0"/>
              <a:t>Protection of historic sites using barrier systems to prevent vehicles damaging sites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301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5EDD4-2284-47EA-821A-C08F1B0F1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Continued Maintenance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84C9-DEBC-4E69-A1D1-078449A215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 the roadway is reopened, increased traffic may damage the roadway.</a:t>
            </a:r>
          </a:p>
          <a:p>
            <a:r>
              <a:rPr lang="en-US" dirty="0"/>
              <a:t>Regular maintenance will be necessary</a:t>
            </a:r>
          </a:p>
          <a:p>
            <a:pPr lvl="1"/>
            <a:r>
              <a:rPr lang="en-US" dirty="0"/>
              <a:t>Potholes and exposed reinforcing bar must be repaired (as needed)</a:t>
            </a:r>
          </a:p>
          <a:p>
            <a:pPr lvl="1"/>
            <a:r>
              <a:rPr lang="en-US" dirty="0"/>
              <a:t>Rockfalls must be cleared (monthly, if possible)</a:t>
            </a:r>
          </a:p>
          <a:p>
            <a:pPr lvl="1"/>
            <a:r>
              <a:rPr lang="en-US" dirty="0"/>
              <a:t>Culverts must be maintained on a regular basis (annual)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665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F284A-5EAD-4F2A-A842-CB21B28540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Funding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D7577A-3C29-4FF7-8A73-2C13FD7F1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Funding sources will be needed</a:t>
            </a:r>
          </a:p>
          <a:p>
            <a:pPr lvl="1"/>
            <a:r>
              <a:rPr lang="en-US" dirty="0"/>
              <a:t>Utility Access Permit Fees</a:t>
            </a:r>
          </a:p>
          <a:p>
            <a:pPr lvl="1"/>
            <a:r>
              <a:rPr lang="en-US" dirty="0"/>
              <a:t>OHV Grant Money for OHV Approved Sections</a:t>
            </a:r>
          </a:p>
          <a:p>
            <a:pPr lvl="1"/>
            <a:r>
              <a:rPr lang="en-US" dirty="0"/>
              <a:t>Legislation?</a:t>
            </a:r>
          </a:p>
        </p:txBody>
      </p:sp>
    </p:spTree>
    <p:extLst>
      <p:ext uri="{BB962C8B-B14F-4D97-AF65-F5344CB8AC3E}">
        <p14:creationId xmlns:p14="http://schemas.microsoft.com/office/powerpoint/2010/main" val="4193699466"/>
      </p:ext>
    </p:extLst>
  </p:cSld>
  <p:clrMapOvr>
    <a:masterClrMapping/>
  </p:clrMapOvr>
</p:sld>
</file>

<file path=ppt/theme/theme1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257</TotalTime>
  <Words>263</Words>
  <Application>Microsoft Office PowerPoint</Application>
  <PresentationFormat>Widescreen</PresentationFormat>
  <Paragraphs>35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Corbel</vt:lpstr>
      <vt:lpstr>Depth</vt:lpstr>
      <vt:lpstr>Ridge Route Meeting</vt:lpstr>
      <vt:lpstr>Joint USFS – RRPO Roadway Plan</vt:lpstr>
      <vt:lpstr>Proposal from the RRPO</vt:lpstr>
      <vt:lpstr>Proposals for existing cultural resources</vt:lpstr>
      <vt:lpstr>Continued Maintenance</vt:lpstr>
      <vt:lpstr>Funding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Ridge Route Meeting</dc:title>
  <dc:creator>Michael Ballard</dc:creator>
  <cp:lastModifiedBy>Michael Ballard</cp:lastModifiedBy>
  <cp:revision>6</cp:revision>
  <dcterms:created xsi:type="dcterms:W3CDTF">2022-02-03T00:08:57Z</dcterms:created>
  <dcterms:modified xsi:type="dcterms:W3CDTF">2022-02-11T00:45:02Z</dcterms:modified>
</cp:coreProperties>
</file>