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1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F823-48A5-43FC-BE03-E79964288B41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2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5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1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0110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32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26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38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0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9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7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2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5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5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7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4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67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31A6B-4F1C-4E7B-8596-7540BE45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8318" t="9091" r="10470" b="-1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50D155-0199-43E6-9031-4EAFC1359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n-US"/>
              <a:t>Ridge Route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40258-F000-4A7F-B1E2-93DEDE323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rmAutofit/>
          </a:bodyPr>
          <a:lstStyle/>
          <a:p>
            <a:r>
              <a:rPr lang="en-US" dirty="0"/>
              <a:t>March 17, 2022</a:t>
            </a:r>
          </a:p>
        </p:txBody>
      </p:sp>
    </p:spTree>
    <p:extLst>
      <p:ext uri="{BB962C8B-B14F-4D97-AF65-F5344CB8AC3E}">
        <p14:creationId xmlns:p14="http://schemas.microsoft.com/office/powerpoint/2010/main" val="252515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B4E4-067C-4C60-82DA-0C8A2DA0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Joint USFS – RRPO Roadway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39D8-6240-407C-92C8-B7F6D203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needed to reopen the roadway?</a:t>
            </a:r>
          </a:p>
          <a:p>
            <a:pPr lvl="1"/>
            <a:r>
              <a:rPr lang="en-US" dirty="0"/>
              <a:t>Proposal from the RRPO</a:t>
            </a:r>
          </a:p>
          <a:p>
            <a:pPr lvl="2"/>
            <a:r>
              <a:rPr lang="en-US" dirty="0"/>
              <a:t>Open Spring to Fall to avoid Winter conditions</a:t>
            </a:r>
          </a:p>
          <a:p>
            <a:r>
              <a:rPr lang="en-US" dirty="0"/>
              <a:t>Continued maintenance of the roadway after reopening</a:t>
            </a:r>
          </a:p>
          <a:p>
            <a:pPr lvl="1"/>
            <a:r>
              <a:rPr lang="en-US" dirty="0"/>
              <a:t>Where will be money come from?</a:t>
            </a:r>
          </a:p>
          <a:p>
            <a:r>
              <a:rPr lang="en-US" dirty="0"/>
              <a:t>Proposals for the existing cultural resources</a:t>
            </a:r>
          </a:p>
          <a:p>
            <a:pPr lvl="1"/>
            <a:r>
              <a:rPr lang="en-US" dirty="0"/>
              <a:t>Upgrading existing monuments along the road</a:t>
            </a:r>
          </a:p>
          <a:p>
            <a:pPr lvl="1"/>
            <a:r>
              <a:rPr lang="en-US" dirty="0"/>
              <a:t>Protect historic locations along the road using barriers</a:t>
            </a:r>
          </a:p>
          <a:p>
            <a:pPr lvl="1"/>
            <a:r>
              <a:rPr lang="en-US" dirty="0"/>
              <a:t>Add mile markers to better manage maintenance and assist navigation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7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FA7D6-5B9B-4DC2-8DA1-6AB99715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Proposal from the RRPO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6C9BA-6781-4430-A39D-F4A7F1E70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Repair or stabilize existing sections of damage concrete with exposed reinforcement.</a:t>
            </a:r>
          </a:p>
          <a:p>
            <a:r>
              <a:rPr lang="en-US" dirty="0"/>
              <a:t>Repair or stabilize existing sections of historic asphalt with potholes to reduce further degradation.</a:t>
            </a:r>
          </a:p>
          <a:p>
            <a:r>
              <a:rPr lang="en-US" dirty="0"/>
              <a:t>Stabilize erosion at critical points along the roadway to increase safety for travelers</a:t>
            </a:r>
          </a:p>
          <a:p>
            <a:r>
              <a:rPr lang="en-US" dirty="0"/>
              <a:t>Post signage at both ends of the roadway prohibiting large trucks and similar heavy vehicles including buses that could damage the historic roadway.</a:t>
            </a:r>
          </a:p>
        </p:txBody>
      </p:sp>
    </p:spTree>
    <p:extLst>
      <p:ext uri="{BB962C8B-B14F-4D97-AF65-F5344CB8AC3E}">
        <p14:creationId xmlns:p14="http://schemas.microsoft.com/office/powerpoint/2010/main" val="323051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EDD4-2284-47EA-821A-C08F1B0F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Continued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84C9-DEBC-4E69-A1D1-078449A2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the roadway is reopened, increased traffic may damage the roadway.</a:t>
            </a:r>
          </a:p>
          <a:p>
            <a:r>
              <a:rPr lang="en-US" dirty="0"/>
              <a:t>Regular maintenance will be necessary</a:t>
            </a:r>
          </a:p>
          <a:p>
            <a:pPr lvl="1"/>
            <a:r>
              <a:rPr lang="en-US" dirty="0"/>
              <a:t>Potholes and exposed reinforcing bar must be repaired (as needed)</a:t>
            </a:r>
          </a:p>
          <a:p>
            <a:pPr lvl="1"/>
            <a:r>
              <a:rPr lang="en-US" dirty="0"/>
              <a:t>Rockfalls must be cleared (monthly, if possible)</a:t>
            </a:r>
          </a:p>
          <a:p>
            <a:pPr lvl="1"/>
            <a:r>
              <a:rPr lang="en-US" dirty="0"/>
              <a:t>Culverts must be maintained on a regular basis (annual)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6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E7E6-440E-4AAE-8F82-B094781A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still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B2C57-9978-4D1B-AF79-079402CA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Complete Ridge Route Management Plan</a:t>
            </a:r>
          </a:p>
          <a:p>
            <a:pPr lvl="1"/>
            <a:r>
              <a:rPr lang="en-US" dirty="0"/>
              <a:t>Develop a set of goals for the USFS and RRPO to complete prior to roadway reopening</a:t>
            </a:r>
          </a:p>
          <a:p>
            <a:pPr lvl="1"/>
            <a:r>
              <a:rPr lang="en-US" dirty="0"/>
              <a:t>Find an artist to assist with drawings of proposed asset protection</a:t>
            </a:r>
          </a:p>
          <a:p>
            <a:pPr lvl="1"/>
            <a:r>
              <a:rPr lang="en-US" dirty="0"/>
              <a:t>Identify sources of funding for continued maintenance</a:t>
            </a:r>
          </a:p>
          <a:p>
            <a:r>
              <a:rPr lang="en-US" dirty="0"/>
              <a:t>Design and build new information kiosk along roadway</a:t>
            </a:r>
          </a:p>
          <a:p>
            <a:r>
              <a:rPr lang="en-US" dirty="0"/>
              <a:t>Develop website with additional information about the roadway itself</a:t>
            </a:r>
          </a:p>
          <a:p>
            <a:r>
              <a:rPr lang="en-US" dirty="0"/>
              <a:t>Complete assessment of roadway </a:t>
            </a:r>
            <a:r>
              <a:rPr lang="en-US"/>
              <a:t>and repair needs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4F0F7-EB10-46EB-A78C-2A49B97E4A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792" y="3598546"/>
            <a:ext cx="5806440" cy="2506972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r"/>
            <a:r>
              <a:rPr lang="en-US" sz="72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Questions? Suggestions?</a:t>
            </a:r>
          </a:p>
        </p:txBody>
      </p:sp>
      <p:pic>
        <p:nvPicPr>
          <p:cNvPr id="6" name="Graphic 5" descr="Questions">
            <a:extLst>
              <a:ext uri="{FF2B5EF4-FFF2-40B4-BE49-F238E27FC236}">
                <a16:creationId xmlns:a16="http://schemas.microsoft.com/office/drawing/2014/main" id="{BDA8BBBB-A258-16B6-CA2C-C58773239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2864" y="810936"/>
            <a:ext cx="4608576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EEC2F-C8A7-4BB9-AF78-92DA1D19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786"/>
            <a:ext cx="3473851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4000">
                <a:solidFill>
                  <a:schemeClr val="tx1">
                    <a:lumMod val="95000"/>
                  </a:schemeClr>
                </a:solidFill>
              </a:rPr>
              <a:t>Questions from the last meeting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99208-FDF4-4CF3-A219-459EE1C7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543" y="1115786"/>
            <a:ext cx="5713790" cy="46264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Q: Why isn’t the Ridge Route on the Motor Vehicle Use Map for the ANF?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A: Only open roadways are shown on the map. Closed roadways are not shown. Once the ORR is reopened on a seasonal basis, the roadway will be marked as such on the map.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Q: What sort of enforcement is done on the Ridge Route?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A: Answer Pending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Q: Could signage be added for cell phone service issues?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A: Any sign additions would have to be approved. Cell phone signage would be tricky as it varies by service.</a:t>
            </a:r>
          </a:p>
        </p:txBody>
      </p:sp>
    </p:spTree>
    <p:extLst>
      <p:ext uri="{BB962C8B-B14F-4D97-AF65-F5344CB8AC3E}">
        <p14:creationId xmlns:p14="http://schemas.microsoft.com/office/powerpoint/2010/main" val="191465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B04B-E58A-4843-A725-B91DFF04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Roadway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C90ED-FE01-46A4-96A4-0BE7DA8A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Storms in December and January brought a lot of debris onto the roadway.</a:t>
            </a:r>
          </a:p>
          <a:p>
            <a:r>
              <a:rPr lang="en-US" dirty="0"/>
              <a:t>Numerous rockslides blocked portions of the roadway and made travel difficult in places for a standard automobile.</a:t>
            </a:r>
          </a:p>
          <a:p>
            <a:r>
              <a:rPr lang="en-US" dirty="0"/>
              <a:t>Swede’s Cut and Serpentine Drive were hit the hardest.</a:t>
            </a:r>
          </a:p>
          <a:p>
            <a:r>
              <a:rPr lang="en-US" dirty="0"/>
              <a:t>October CUTRR work site was also compromised.</a:t>
            </a:r>
          </a:p>
          <a:p>
            <a:r>
              <a:rPr lang="en-US" dirty="0"/>
              <a:t>Overall no major damage </a:t>
            </a:r>
            <a:r>
              <a:rPr lang="en-US"/>
              <a:t>to pavement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8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A592-F167-4CBC-8C3B-0955F151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Roadway Condition Update</a:t>
            </a:r>
            <a:br>
              <a:rPr lang="en-US" dirty="0"/>
            </a:br>
            <a:r>
              <a:rPr lang="en-US" dirty="0"/>
              <a:t>Finally, some good news!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8D1EE-F8B4-4E80-9FAE-0C9A04D77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Work by contractors for Southern California Edison and the USFS has improved roadway conditions greatly.</a:t>
            </a:r>
          </a:p>
          <a:p>
            <a:r>
              <a:rPr lang="en-US" dirty="0"/>
              <a:t>The southern gate was partially repaired, making it easier to open.</a:t>
            </a:r>
          </a:p>
          <a:p>
            <a:r>
              <a:rPr lang="en-US" dirty="0"/>
              <a:t>Roadway was cleared through Swede’s Cut and Serpentine Drive.</a:t>
            </a:r>
          </a:p>
          <a:p>
            <a:r>
              <a:rPr lang="en-US" dirty="0"/>
              <a:t>August CUTRR work site was cleared even further with the large boulder now broken in half and moved further from the roadway.</a:t>
            </a:r>
          </a:p>
          <a:p>
            <a:r>
              <a:rPr lang="en-US" dirty="0"/>
              <a:t>Northern end of roadway partially cleared, allowing easier access on the open section of the road.</a:t>
            </a:r>
          </a:p>
        </p:txBody>
      </p:sp>
    </p:spTree>
    <p:extLst>
      <p:ext uri="{BB962C8B-B14F-4D97-AF65-F5344CB8AC3E}">
        <p14:creationId xmlns:p14="http://schemas.microsoft.com/office/powerpoint/2010/main" val="9031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500C0-37AD-4054-8B6B-CC47A10B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Upcoming CUTRR Road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7F04-D7DC-41A5-903B-ACC909AA2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Plans are underway for additional work days on the Ridge Route in the near future.</a:t>
            </a:r>
          </a:p>
          <a:p>
            <a:r>
              <a:rPr lang="en-US" dirty="0"/>
              <a:t>Due to personal obligations, no events will be held until June 2022. Exact dates TBD.</a:t>
            </a:r>
          </a:p>
          <a:p>
            <a:r>
              <a:rPr lang="en-US" dirty="0"/>
              <a:t>Culverts will be the focus of our next work days. Four locations so far have been identified as “high priority” so far.</a:t>
            </a:r>
          </a:p>
          <a:p>
            <a:r>
              <a:rPr lang="en-US" dirty="0"/>
              <a:t>Work will consist of clearing culverts / drainages of debris and brush.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8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4DEB-BC78-43F0-B2EA-53D0C88A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High-Priority Work Sites</a:t>
            </a:r>
            <a:br>
              <a:rPr lang="en-US" dirty="0"/>
            </a:br>
            <a:r>
              <a:rPr lang="en-US" dirty="0"/>
              <a:t>Kelly’s Halfway Inn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00C1B2-6E0F-4793-AC8F-0CFFDA4A8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052" y="1825625"/>
            <a:ext cx="4898470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0A46E9-A81B-466B-B4B0-767233288D72}"/>
              </a:ext>
            </a:extLst>
          </p:cNvPr>
          <p:cNvSpPr txBox="1"/>
          <p:nvPr/>
        </p:nvSpPr>
        <p:spPr>
          <a:xfrm>
            <a:off x="7137284" y="2449433"/>
            <a:ext cx="1199891" cy="3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3B862-9B7A-4CA9-A562-F0505152D6FA}"/>
              </a:ext>
            </a:extLst>
          </p:cNvPr>
          <p:cNvSpPr txBox="1"/>
          <p:nvPr/>
        </p:nvSpPr>
        <p:spPr>
          <a:xfrm>
            <a:off x="5974632" y="5300210"/>
            <a:ext cx="124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2</a:t>
            </a:r>
          </a:p>
        </p:txBody>
      </p:sp>
    </p:spTree>
    <p:extLst>
      <p:ext uri="{BB962C8B-B14F-4D97-AF65-F5344CB8AC3E}">
        <p14:creationId xmlns:p14="http://schemas.microsoft.com/office/powerpoint/2010/main" val="353967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874D38-1BC5-4E27-BDC3-C2B7FD72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 1 – Culvert Blocked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882C8D-129A-4895-BE93-CEF8ACEEFE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2109741"/>
            <a:ext cx="5024438" cy="378310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566250-35A0-40D8-9E12-F765344DC3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2106155"/>
            <a:ext cx="5033962" cy="3790277"/>
          </a:xfrm>
        </p:spPr>
      </p:pic>
    </p:spTree>
    <p:extLst>
      <p:ext uri="{BB962C8B-B14F-4D97-AF65-F5344CB8AC3E}">
        <p14:creationId xmlns:p14="http://schemas.microsoft.com/office/powerpoint/2010/main" val="1599774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5D91-7BFF-474D-87DB-8C9D398E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Location 2 – Blocked Culvert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8DCDF2E-3AA1-4777-9CE7-B3A04D734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27" y="1825625"/>
            <a:ext cx="5779120" cy="4351338"/>
          </a:xfrm>
        </p:spPr>
      </p:pic>
    </p:spTree>
    <p:extLst>
      <p:ext uri="{BB962C8B-B14F-4D97-AF65-F5344CB8AC3E}">
        <p14:creationId xmlns:p14="http://schemas.microsoft.com/office/powerpoint/2010/main" val="171167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21A2-2387-4182-904F-A93578BF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High-Priority Work Sites</a:t>
            </a:r>
            <a:br>
              <a:rPr lang="en-US" dirty="0"/>
            </a:br>
            <a:r>
              <a:rPr lang="en-US" dirty="0"/>
              <a:t>Tumble Inn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B9F35-C1F6-425C-9AD1-CC9E72952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8873" y="1825625"/>
            <a:ext cx="4376829" cy="4351338"/>
          </a:xfrm>
        </p:spPr>
      </p:pic>
    </p:spTree>
    <p:extLst>
      <p:ext uri="{BB962C8B-B14F-4D97-AF65-F5344CB8AC3E}">
        <p14:creationId xmlns:p14="http://schemas.microsoft.com/office/powerpoint/2010/main" val="113084606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327</TotalTime>
  <Words>636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Corbel</vt:lpstr>
      <vt:lpstr>Depth</vt:lpstr>
      <vt:lpstr>Ridge Route Meeting</vt:lpstr>
      <vt:lpstr>Questions from the last meeting</vt:lpstr>
      <vt:lpstr>Roadway Conditions</vt:lpstr>
      <vt:lpstr>Roadway Condition Update Finally, some good news!</vt:lpstr>
      <vt:lpstr>Upcoming CUTRR Road Work</vt:lpstr>
      <vt:lpstr>High-Priority Work Sites Kelly’s Halfway Inn Area</vt:lpstr>
      <vt:lpstr>Location 1 – Culvert Blocked</vt:lpstr>
      <vt:lpstr>Location 2 – Blocked Culvert</vt:lpstr>
      <vt:lpstr>High-Priority Work Sites Tumble Inn Area</vt:lpstr>
      <vt:lpstr>Joint USFS – RRPO Roadway Plan</vt:lpstr>
      <vt:lpstr>Proposal from the RRPO</vt:lpstr>
      <vt:lpstr>Continued Maintenance</vt:lpstr>
      <vt:lpstr>What is still needed?</vt:lpstr>
      <vt:lpstr>Questions? Suggestions?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Ridge Route Meeting</dc:title>
  <dc:creator>Michael Ballard</dc:creator>
  <cp:lastModifiedBy>Michael Ballard</cp:lastModifiedBy>
  <cp:revision>12</cp:revision>
  <dcterms:created xsi:type="dcterms:W3CDTF">2022-03-15T00:27:55Z</dcterms:created>
  <dcterms:modified xsi:type="dcterms:W3CDTF">2022-03-18T00:48:47Z</dcterms:modified>
</cp:coreProperties>
</file>